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489e9ea15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489e9ea1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89e9ea15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489e9ea15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489e9ea1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489e9ea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489e9ea15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489e9ea15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489e9ea1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489e9ea1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489e9ea1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489e9ea1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89e9ea1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89e9ea1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489e9ea1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489e9ea1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489e9ea1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489e9ea1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489e9ea15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489e9ea15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489e9ea15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489e9ea1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489e9ea15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489e9ea15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jp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0.jp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jp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9" Type="http://schemas.openxmlformats.org/officeDocument/2006/relationships/image" Target="../media/image2.png"/><Relationship Id="rId5" Type="http://schemas.openxmlformats.org/officeDocument/2006/relationships/image" Target="../media/image8.jpg"/><Relationship Id="rId6" Type="http://schemas.openxmlformats.org/officeDocument/2006/relationships/image" Target="../media/image7.jp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2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jp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jp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9.jp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865550"/>
            <a:ext cx="85206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CONTROLE PID DE TEMPERATURA</a:t>
            </a:r>
            <a:endParaRPr b="1"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ATRAVÉS DA AÇÃO DE UM COOLER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</a:rPr>
              <a:t>GAT125 - LABORATÓRIO INTEGRADOR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</a:rPr>
              <a:t>Alunos: 	Gabriel Henrique Ribeiro</a:t>
            </a:r>
            <a:endParaRPr b="1" sz="15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</a:rPr>
              <a:t>Luis Gustavo de Souza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900" y="137200"/>
            <a:ext cx="2726200" cy="11075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chemeClr val="lt1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311700" y="847675"/>
            <a:ext cx="85920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C</a:t>
            </a:r>
            <a:r>
              <a:rPr b="1" lang="pt-BR" sz="2000">
                <a:solidFill>
                  <a:schemeClr val="dk1"/>
                </a:solidFill>
              </a:rPr>
              <a:t>ontrole no espaço de estados no sistema físico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400" y="1359100"/>
            <a:ext cx="6865200" cy="350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2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2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311700" y="847675"/>
            <a:ext cx="85920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Controle PID no sistema físico </a:t>
            </a:r>
            <a:r>
              <a:rPr b="1" lang="pt-BR" sz="2000">
                <a:solidFill>
                  <a:schemeClr val="dk1"/>
                </a:solidFill>
              </a:rPr>
              <a:t>com ajustes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388" y="1369375"/>
            <a:ext cx="6865200" cy="349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3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3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3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23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311700" y="847675"/>
            <a:ext cx="85920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Controle no espaço de estados no sistema físico com ajustes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400" y="1370052"/>
            <a:ext cx="6865200" cy="3491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4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4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4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24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311700" y="847675"/>
            <a:ext cx="85920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Comparação dos controladores ajustados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400" y="1370050"/>
            <a:ext cx="6865200" cy="349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5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5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5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" name="Google Shape;228;p25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Introdução</a:t>
            </a:r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847675"/>
            <a:ext cx="85206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Objetivo </a:t>
            </a:r>
            <a:endParaRPr b="1"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pt-BR" sz="1800">
                <a:solidFill>
                  <a:schemeClr val="dk1"/>
                </a:solidFill>
              </a:rPr>
              <a:t>Controle de temperatura em um ambiente fechado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pt-BR" sz="1800">
                <a:solidFill>
                  <a:schemeClr val="dk1"/>
                </a:solidFill>
              </a:rPr>
              <a:t>Desenvolvimento de dois modelos de controladores</a:t>
            </a:r>
            <a:endParaRPr b="1" sz="1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Fluxograma geral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8" y="2665000"/>
            <a:ext cx="8457975" cy="199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4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Introdução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847675"/>
            <a:ext cx="85206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Sistema físico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913" y="1520238"/>
            <a:ext cx="4320000" cy="32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088" y="1517433"/>
            <a:ext cx="4320000" cy="32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5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5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" name="Google Shape;84;p15"/>
          <p:cNvPicPr preferRelativeResize="0"/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847675"/>
            <a:ext cx="85206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Modelo estimado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075" y="1481900"/>
            <a:ext cx="5423850" cy="321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" name="Google Shape;98;p16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1700" y="847675"/>
            <a:ext cx="85206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Simulação em malha aberta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7300"/>
            <a:ext cx="28765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725" y="1687375"/>
            <a:ext cx="2876550" cy="24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5050" y="1687300"/>
            <a:ext cx="2876550" cy="241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7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" name="Google Shape;114;p17"/>
          <p:cNvPicPr preferRelativeResize="0"/>
          <p:nvPr/>
        </p:nvPicPr>
        <p:blipFill>
          <a:blip r:embed="rId7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8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9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847675"/>
            <a:ext cx="85206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Simulação em malha aberta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7300"/>
            <a:ext cx="28765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725" y="1692063"/>
            <a:ext cx="28765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5050" y="1696825"/>
            <a:ext cx="2876550" cy="240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8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8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8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18"/>
          <p:cNvPicPr preferRelativeResize="0"/>
          <p:nvPr/>
        </p:nvPicPr>
        <p:blipFill>
          <a:blip r:embed="rId7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8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9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311700" y="847675"/>
            <a:ext cx="85206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Simulação em malha fechada com controle PID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948" y="1359100"/>
            <a:ext cx="4216115" cy="350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9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19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311700" y="847675"/>
            <a:ext cx="85920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Simulação em malha fechada com controle no espaço de estados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200" y="1359103"/>
            <a:ext cx="4215600" cy="350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0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0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0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Resultados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311700" y="847675"/>
            <a:ext cx="85920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Controle PID no sistema físico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125" y="1359100"/>
            <a:ext cx="6865740" cy="350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1"/>
          <p:cNvCxnSpPr/>
          <p:nvPr/>
        </p:nvCxnSpPr>
        <p:spPr>
          <a:xfrm>
            <a:off x="255150" y="689275"/>
            <a:ext cx="5962800" cy="3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483750" y="774527"/>
            <a:ext cx="72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1"/>
          <p:cNvCxnSpPr/>
          <p:nvPr/>
        </p:nvCxnSpPr>
        <p:spPr>
          <a:xfrm>
            <a:off x="1245750" y="774527"/>
            <a:ext cx="1080000" cy="36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Google Shape;172;p21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 rot="1823231">
            <a:off x="8339251" y="150910"/>
            <a:ext cx="402122" cy="8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6">
            <a:alphaModFix amt="65000"/>
          </a:blip>
          <a:stretch>
            <a:fillRect/>
          </a:stretch>
        </p:blipFill>
        <p:spPr>
          <a:xfrm>
            <a:off x="6824623" y="200403"/>
            <a:ext cx="720001" cy="72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7">
            <a:alphaModFix amt="72000"/>
          </a:blip>
          <a:stretch>
            <a:fillRect/>
          </a:stretch>
        </p:blipFill>
        <p:spPr>
          <a:xfrm>
            <a:off x="7223675" y="200400"/>
            <a:ext cx="1277199" cy="7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